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9" r:id="rId4"/>
    <p:sldId id="269" r:id="rId5"/>
    <p:sldId id="261" r:id="rId6"/>
    <p:sldId id="262" r:id="rId7"/>
    <p:sldId id="263" r:id="rId8"/>
    <p:sldId id="265" r:id="rId9"/>
    <p:sldId id="267" r:id="rId10"/>
    <p:sldId id="266" r:id="rId11"/>
    <p:sldId id="258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11"/>
    <p:restoredTop sz="96327"/>
  </p:normalViewPr>
  <p:slideViewPr>
    <p:cSldViewPr snapToGrid="0">
      <p:cViewPr varScale="1">
        <p:scale>
          <a:sx n="111" d="100"/>
          <a:sy n="111" d="100"/>
        </p:scale>
        <p:origin x="4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EC4CDF7D-CE14-F324-E21A-E4D1B1D3EA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EA03A5B-0605-9422-3F3E-E3FCB5D478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92010" y="4892704"/>
            <a:ext cx="4334717" cy="91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0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09CC232-D3EB-DEAC-D4F6-281456733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10505"/>
            <a:ext cx="12192001" cy="14573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B7AE131-185A-030B-C14D-5CF5052BF5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09539" y="112733"/>
            <a:ext cx="432149" cy="20297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5C437E4-EF22-216D-8064-91BED8FE712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0312" y="112733"/>
            <a:ext cx="1876817" cy="8866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AB54B22-B4C7-0C49-DC75-62B597EF4A5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34" y="6712268"/>
            <a:ext cx="12192001" cy="14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19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97E04D0E-1DE7-52B5-4BE5-15B5AA82B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1440" y="2641601"/>
            <a:ext cx="4403990" cy="93380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CAD9FBC-7448-E582-3020-FF62976BEC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" y="6712268"/>
            <a:ext cx="12192001" cy="14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23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6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04C1586-3B35-CD73-A9FC-87704CDFCA07}"/>
              </a:ext>
            </a:extLst>
          </p:cNvPr>
          <p:cNvSpPr/>
          <p:nvPr/>
        </p:nvSpPr>
        <p:spPr>
          <a:xfrm>
            <a:off x="1454727" y="4627418"/>
            <a:ext cx="4918364" cy="16071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EE9EAB-E297-0E48-79F1-531C14C94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6" y="4867299"/>
            <a:ext cx="3699164" cy="1059994"/>
          </a:xfrm>
          <a:prstGeom prst="rect">
            <a:avLst/>
          </a:prstGeom>
        </p:spPr>
      </p:pic>
      <p:pic>
        <p:nvPicPr>
          <p:cNvPr id="6" name="Imagem 5" descr="Código QR&#10;&#10;O conteúdo gerado por IA pode estar incorreto.">
            <a:extLst>
              <a:ext uri="{FF2B5EF4-FFF2-40B4-BE49-F238E27FC236}">
                <a16:creationId xmlns:a16="http://schemas.microsoft.com/office/drawing/2014/main" id="{CCD6DC78-4C54-52BF-4B64-9182C974F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474" y="5019805"/>
            <a:ext cx="1458077" cy="9191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B58A77A-D08B-EE02-366F-F6F7FA56B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261" y="4059382"/>
            <a:ext cx="2614698" cy="261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F7590AF4-91A0-E531-88AE-DFA0F832FE46}"/>
              </a:ext>
            </a:extLst>
          </p:cNvPr>
          <p:cNvSpPr txBox="1">
            <a:spLocks/>
          </p:cNvSpPr>
          <p:nvPr/>
        </p:nvSpPr>
        <p:spPr>
          <a:xfrm>
            <a:off x="8873838" y="5019805"/>
            <a:ext cx="3179616" cy="984180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SONORIS: </a:t>
            </a: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Sistema de Auxilio à Pessoa Com Deficiência Auditiva</a:t>
            </a: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27/08/2025</a:t>
            </a:r>
          </a:p>
        </p:txBody>
      </p:sp>
    </p:spTree>
    <p:extLst>
      <p:ext uri="{BB962C8B-B14F-4D97-AF65-F5344CB8AC3E}">
        <p14:creationId xmlns:p14="http://schemas.microsoft.com/office/powerpoint/2010/main" val="3541278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206FDF2-BE3F-252C-E55B-0DC278248AA6}"/>
              </a:ext>
            </a:extLst>
          </p:cNvPr>
          <p:cNvSpPr txBox="1"/>
          <p:nvPr/>
        </p:nvSpPr>
        <p:spPr>
          <a:xfrm>
            <a:off x="928254" y="667521"/>
            <a:ext cx="599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REFERÊNCIAS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F2FDD0-146F-9759-0548-C7126D34820E}"/>
              </a:ext>
            </a:extLst>
          </p:cNvPr>
          <p:cNvSpPr txBox="1"/>
          <p:nvPr/>
        </p:nvSpPr>
        <p:spPr>
          <a:xfrm>
            <a:off x="1052944" y="1502285"/>
            <a:ext cx="10501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CONTATE-NOS. 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Gerador de texto Preencha </a:t>
            </a:r>
            <a:r>
              <a:rPr lang="pt-BR" sz="1200" b="1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Lorem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Ipsum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Disponível em: &lt;https://www.loremipzum.com/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/gerador-de-texto&gt;. Acesso em: 23 maio. 2025.</a:t>
            </a:r>
          </a:p>
          <a:p>
            <a:pPr algn="l"/>
            <a:endParaRPr lang="pt-BR" sz="1600" b="0" i="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4F246C8-4288-21F1-C054-FD1628B7219A}"/>
              </a:ext>
            </a:extLst>
          </p:cNvPr>
          <p:cNvSpPr txBox="1"/>
          <p:nvPr/>
        </p:nvSpPr>
        <p:spPr>
          <a:xfrm>
            <a:off x="1052943" y="2167771"/>
            <a:ext cx="10501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CONTATE-NOS. 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Gerador de texto Preencha </a:t>
            </a:r>
            <a:r>
              <a:rPr lang="pt-BR" sz="1200" b="1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Lorem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Ipsum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Disponível em: &lt;https://www.loremipzum.com/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/gerador-de-texto&gt;. Acesso em: 23 maio. 2025.</a:t>
            </a:r>
          </a:p>
          <a:p>
            <a:pPr algn="l"/>
            <a:endParaRPr lang="pt-BR" sz="1600" b="0" i="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0EB2311-D979-7704-5AF9-DBAA05A6E846}"/>
              </a:ext>
            </a:extLst>
          </p:cNvPr>
          <p:cNvSpPr txBox="1"/>
          <p:nvPr/>
        </p:nvSpPr>
        <p:spPr>
          <a:xfrm>
            <a:off x="1052942" y="2833257"/>
            <a:ext cx="10501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CONTATE-NOS. 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Gerador de texto Preencha </a:t>
            </a:r>
            <a:r>
              <a:rPr lang="pt-BR" sz="1200" b="1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Lorem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Ipsum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Disponível em: &lt;https://www.loremipzum.com/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/gerador-de-texto&gt;. Acesso em: 23 maio. 2025.</a:t>
            </a:r>
          </a:p>
          <a:p>
            <a:pPr algn="l"/>
            <a:endParaRPr lang="pt-BR" sz="1600" b="0" i="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000CE4A-A609-4229-FF37-D16FEA29839E}"/>
              </a:ext>
            </a:extLst>
          </p:cNvPr>
          <p:cNvSpPr txBox="1"/>
          <p:nvPr/>
        </p:nvSpPr>
        <p:spPr>
          <a:xfrm>
            <a:off x="1052941" y="3498743"/>
            <a:ext cx="10501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CONTATE-NOS. 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Gerador de texto Preencha </a:t>
            </a:r>
            <a:r>
              <a:rPr lang="pt-BR" sz="1200" b="1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Lorem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Ipsum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Disponível em: &lt;https://www.loremipzum.com/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/gerador-de-texto&gt;. Acesso em: 23 maio. 2025.</a:t>
            </a:r>
          </a:p>
          <a:p>
            <a:pPr algn="l"/>
            <a:endParaRPr lang="pt-BR" sz="1600" b="0" i="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3996095-DC4E-AC16-CAD8-50932B4AFEC4}"/>
              </a:ext>
            </a:extLst>
          </p:cNvPr>
          <p:cNvSpPr txBox="1"/>
          <p:nvPr/>
        </p:nvSpPr>
        <p:spPr>
          <a:xfrm>
            <a:off x="1052940" y="4164229"/>
            <a:ext cx="10501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CONTATE-NOS. 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Gerador de texto Preencha </a:t>
            </a:r>
            <a:r>
              <a:rPr lang="pt-BR" sz="1200" b="1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Lorem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Ipsum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Disponível em: &lt;https://www.loremipzum.com/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/gerador-de-texto&gt;. Acesso em: 23 maio. 2025.</a:t>
            </a:r>
          </a:p>
          <a:p>
            <a:pPr algn="l"/>
            <a:endParaRPr lang="pt-BR" sz="1600" b="0" i="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27EA5AB-C244-5FCA-38CB-80F9DE1A1FA8}"/>
              </a:ext>
            </a:extLst>
          </p:cNvPr>
          <p:cNvSpPr txBox="1"/>
          <p:nvPr/>
        </p:nvSpPr>
        <p:spPr>
          <a:xfrm>
            <a:off x="1052939" y="4829715"/>
            <a:ext cx="10501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CONTATE-NOS. 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Gerador de texto Preencha </a:t>
            </a:r>
            <a:r>
              <a:rPr lang="pt-BR" sz="1200" b="1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Lorem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Ipsum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Disponível em: &lt;https://www.loremipzum.com/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/gerador-de-texto&gt;. Acesso em: 23 maio. 2025.</a:t>
            </a:r>
          </a:p>
          <a:p>
            <a:pPr algn="l"/>
            <a:endParaRPr lang="pt-BR" sz="1600" b="0" i="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5034EB9-94D7-B1CF-01E2-7293FAF95ED2}"/>
              </a:ext>
            </a:extLst>
          </p:cNvPr>
          <p:cNvSpPr txBox="1"/>
          <p:nvPr/>
        </p:nvSpPr>
        <p:spPr>
          <a:xfrm>
            <a:off x="1052938" y="5495201"/>
            <a:ext cx="10501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CONTATE-NOS. 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Gerador de texto Preencha </a:t>
            </a:r>
            <a:r>
              <a:rPr lang="pt-BR" sz="1200" b="1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Lorem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Ipsum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Disponível em: &lt;https://www.loremipzum.com/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/gerador-de-texto&gt;. Acesso em: 23 maio. 2025.</a:t>
            </a:r>
          </a:p>
          <a:p>
            <a:pPr algn="l"/>
            <a:endParaRPr lang="pt-BR" sz="1600" b="0" i="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413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2048CA6E-79FE-BF7D-AF35-0F458ED105B9}"/>
              </a:ext>
            </a:extLst>
          </p:cNvPr>
          <p:cNvSpPr txBox="1">
            <a:spLocks/>
          </p:cNvSpPr>
          <p:nvPr/>
        </p:nvSpPr>
        <p:spPr>
          <a:xfrm>
            <a:off x="4574087" y="4794337"/>
            <a:ext cx="3043825" cy="27557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261182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206FDF2-BE3F-252C-E55B-0DC278248AA6}"/>
              </a:ext>
            </a:extLst>
          </p:cNvPr>
          <p:cNvSpPr txBox="1"/>
          <p:nvPr/>
        </p:nvSpPr>
        <p:spPr>
          <a:xfrm>
            <a:off x="3158835" y="1800432"/>
            <a:ext cx="587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REFLEXÃO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FADDB5-9C0E-3964-5757-F35E06780B44}"/>
              </a:ext>
            </a:extLst>
          </p:cNvPr>
          <p:cNvSpPr txBox="1"/>
          <p:nvPr/>
        </p:nvSpPr>
        <p:spPr>
          <a:xfrm>
            <a:off x="2175294" y="2767280"/>
            <a:ext cx="78414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Vocês já pararam para pensar como é a vida de uma pessoa com deficiência auditiva e quais são as dificuldades que ela enfrenta  diariamente, especialmente na comunicação e no âmbito profissional?</a:t>
            </a:r>
          </a:p>
        </p:txBody>
      </p:sp>
    </p:spTree>
    <p:extLst>
      <p:ext uri="{BB962C8B-B14F-4D97-AF65-F5344CB8AC3E}">
        <p14:creationId xmlns:p14="http://schemas.microsoft.com/office/powerpoint/2010/main" val="2849731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m 31">
            <a:extLst>
              <a:ext uri="{FF2B5EF4-FFF2-40B4-BE49-F238E27FC236}">
                <a16:creationId xmlns:a16="http://schemas.microsoft.com/office/drawing/2014/main" id="{675E24C4-C479-EB1D-B188-2E2F935EA4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908" t="3332" b="30909"/>
          <a:stretch/>
        </p:blipFill>
        <p:spPr>
          <a:xfrm>
            <a:off x="997529" y="2049322"/>
            <a:ext cx="2758122" cy="2782683"/>
          </a:xfrm>
          <a:prstGeom prst="ellipse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42F9BEC-0CBA-619E-C6AE-902C3AA0BF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99" t="11337" r="10699" b="29167"/>
          <a:stretch/>
        </p:blipFill>
        <p:spPr>
          <a:xfrm>
            <a:off x="8451271" y="2060986"/>
            <a:ext cx="2743200" cy="2759356"/>
          </a:xfrm>
          <a:prstGeom prst="ellipse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8B818CD4-9FEF-3C2B-974F-D4371B7510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405" t="15950" r="8623" b="25185"/>
          <a:stretch/>
        </p:blipFill>
        <p:spPr>
          <a:xfrm>
            <a:off x="4739323" y="2049322"/>
            <a:ext cx="2728276" cy="2771020"/>
          </a:xfrm>
          <a:prstGeom prst="ellipse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EFD83167-81CD-B12D-5779-97645F9A0DBB}"/>
              </a:ext>
            </a:extLst>
          </p:cNvPr>
          <p:cNvSpPr txBox="1"/>
          <p:nvPr/>
        </p:nvSpPr>
        <p:spPr>
          <a:xfrm>
            <a:off x="3886198" y="684970"/>
            <a:ext cx="441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INTEGRANTES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2F805976-089F-6677-9B1F-916549C3547B}"/>
              </a:ext>
            </a:extLst>
          </p:cNvPr>
          <p:cNvSpPr txBox="1"/>
          <p:nvPr/>
        </p:nvSpPr>
        <p:spPr>
          <a:xfrm>
            <a:off x="1572491" y="5084619"/>
            <a:ext cx="159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Amanda Farias Da Rocha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6E69C91-E27B-84E8-0A98-96FAF7A9FAA5}"/>
              </a:ext>
            </a:extLst>
          </p:cNvPr>
          <p:cNvSpPr txBox="1"/>
          <p:nvPr/>
        </p:nvSpPr>
        <p:spPr>
          <a:xfrm>
            <a:off x="5299362" y="5084619"/>
            <a:ext cx="159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Beatriz Silva De Andrade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9F1261BB-52AE-A53C-E298-0EA59C7AA4A2}"/>
              </a:ext>
            </a:extLst>
          </p:cNvPr>
          <p:cNvSpPr txBox="1"/>
          <p:nvPr/>
        </p:nvSpPr>
        <p:spPr>
          <a:xfrm>
            <a:off x="8917167" y="5084619"/>
            <a:ext cx="1811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Carlos Henrique Rodrigues </a:t>
            </a:r>
            <a:r>
              <a:rPr lang="pt-BR" b="1" dirty="0" err="1">
                <a:solidFill>
                  <a:schemeClr val="bg1"/>
                </a:solidFill>
              </a:rPr>
              <a:t>Barile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581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xograma: Conector 2">
            <a:extLst>
              <a:ext uri="{FF2B5EF4-FFF2-40B4-BE49-F238E27FC236}">
                <a16:creationId xmlns:a16="http://schemas.microsoft.com/office/drawing/2014/main" id="{E6B8B971-752E-3C59-39A6-E37D8F64B60B}"/>
              </a:ext>
            </a:extLst>
          </p:cNvPr>
          <p:cNvSpPr/>
          <p:nvPr/>
        </p:nvSpPr>
        <p:spPr>
          <a:xfrm>
            <a:off x="4088398" y="1455139"/>
            <a:ext cx="4015204" cy="394772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Foto/Logo do projeto </a:t>
            </a:r>
          </a:p>
        </p:txBody>
      </p:sp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8EB5E67F-8711-B4A3-091C-3096DD3D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552" y="1455139"/>
            <a:ext cx="38290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8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206FDF2-BE3F-252C-E55B-0DC278248AA6}"/>
              </a:ext>
            </a:extLst>
          </p:cNvPr>
          <p:cNvSpPr txBox="1"/>
          <p:nvPr/>
        </p:nvSpPr>
        <p:spPr>
          <a:xfrm>
            <a:off x="5708072" y="1152343"/>
            <a:ext cx="5627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CONTEXTUALIZAÇÃO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F2FDD0-146F-9759-0548-C7126D34820E}"/>
              </a:ext>
            </a:extLst>
          </p:cNvPr>
          <p:cNvSpPr txBox="1"/>
          <p:nvPr/>
        </p:nvSpPr>
        <p:spPr>
          <a:xfrm>
            <a:off x="5708072" y="1920005"/>
            <a:ext cx="55418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Lorem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ipsum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dolor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amet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voluptas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sint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est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nihil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temporibus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doloremque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iure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qui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inventore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laborum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Sed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corporis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animi est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modi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error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repellat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nemo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non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ipsa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repudiandae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est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molestias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autem et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inventore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praesentium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Et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magnam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repudiandae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recusandae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pariatur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non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delectus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adipisci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est sunt animi id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aperiam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omnis ut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magni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enim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Et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corporis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nostrum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aut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sapiente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dolores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At ratione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cupiditate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minus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quia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est expedita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illo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/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Lorem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ipsum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dolor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amet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voluptas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sint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est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nihil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temporibus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doloremque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iure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qui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inventore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laborum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Sed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corporis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animi est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modi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error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repellat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nemo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non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ipsa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repudiandae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est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molestias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autem et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inventore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praesentium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endParaRPr lang="pt-BR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endParaRPr lang="pt-BR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060A255-6B1E-B10E-5C54-71E11FCE788F}"/>
              </a:ext>
            </a:extLst>
          </p:cNvPr>
          <p:cNvSpPr txBox="1"/>
          <p:nvPr/>
        </p:nvSpPr>
        <p:spPr>
          <a:xfrm>
            <a:off x="2403763" y="5390362"/>
            <a:ext cx="18565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Fonte: link</a:t>
            </a: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E4ECCAE0-5FD6-68B9-89C3-17A49F199D99}"/>
              </a:ext>
            </a:extLst>
          </p:cNvPr>
          <p:cNvSpPr/>
          <p:nvPr/>
        </p:nvSpPr>
        <p:spPr>
          <a:xfrm>
            <a:off x="1251744" y="1808018"/>
            <a:ext cx="3297382" cy="324196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Foto/Logo do projeto </a:t>
            </a:r>
          </a:p>
        </p:txBody>
      </p:sp>
    </p:spTree>
    <p:extLst>
      <p:ext uri="{BB962C8B-B14F-4D97-AF65-F5344CB8AC3E}">
        <p14:creationId xmlns:p14="http://schemas.microsoft.com/office/powerpoint/2010/main" val="3027686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206FDF2-BE3F-252C-E55B-0DC278248AA6}"/>
              </a:ext>
            </a:extLst>
          </p:cNvPr>
          <p:cNvSpPr txBox="1"/>
          <p:nvPr/>
        </p:nvSpPr>
        <p:spPr>
          <a:xfrm>
            <a:off x="928254" y="719676"/>
            <a:ext cx="5999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VISÃO GERAL DO DISPOSITIVO IOT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F2FDD0-146F-9759-0548-C7126D34820E}"/>
              </a:ext>
            </a:extLst>
          </p:cNvPr>
          <p:cNvSpPr txBox="1"/>
          <p:nvPr/>
        </p:nvSpPr>
        <p:spPr>
          <a:xfrm>
            <a:off x="928254" y="2001049"/>
            <a:ext cx="55418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Lorem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ipsum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dolor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amet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voluptas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sint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est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nihil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temporibus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doloremque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iure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qui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inventore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laborum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Sed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corporis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animi est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modi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error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repellat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nemo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non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ipsa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repudiandae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est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molestias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autem et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inventore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praesentium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79040DC-9805-D0C2-5042-78A57F571B9B}"/>
              </a:ext>
            </a:extLst>
          </p:cNvPr>
          <p:cNvSpPr txBox="1"/>
          <p:nvPr/>
        </p:nvSpPr>
        <p:spPr>
          <a:xfrm>
            <a:off x="928254" y="3614650"/>
            <a:ext cx="5541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Lorem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ipsum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dolor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amet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voluptas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sint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est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nihil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temporibus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doloremque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iure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qui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inventore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laborum</a:t>
            </a:r>
            <a:endParaRPr lang="pt-BR" sz="16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DA419ED-0C9B-68F7-6E45-9CCA78AB9EC1}"/>
              </a:ext>
            </a:extLst>
          </p:cNvPr>
          <p:cNvSpPr txBox="1"/>
          <p:nvPr/>
        </p:nvSpPr>
        <p:spPr>
          <a:xfrm>
            <a:off x="928254" y="4735809"/>
            <a:ext cx="5541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Lorem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ipsum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dolor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amet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voluptas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sint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est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nihil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temporibus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doloremque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iure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qui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inventore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laborum</a:t>
            </a:r>
            <a:endParaRPr lang="pt-BR" sz="16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327CA85F-1579-0BBB-9114-9A6C9CDC67E7}"/>
              </a:ext>
            </a:extLst>
          </p:cNvPr>
          <p:cNvSpPr/>
          <p:nvPr/>
        </p:nvSpPr>
        <p:spPr>
          <a:xfrm>
            <a:off x="7536874" y="1613582"/>
            <a:ext cx="3726872" cy="363083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FADDB5-9C0E-3964-5757-F35E06780B44}"/>
              </a:ext>
            </a:extLst>
          </p:cNvPr>
          <p:cNvSpPr txBox="1"/>
          <p:nvPr/>
        </p:nvSpPr>
        <p:spPr>
          <a:xfrm>
            <a:off x="8998529" y="5487344"/>
            <a:ext cx="18565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Fonte: link</a:t>
            </a:r>
          </a:p>
        </p:txBody>
      </p:sp>
    </p:spTree>
    <p:extLst>
      <p:ext uri="{BB962C8B-B14F-4D97-AF65-F5344CB8AC3E}">
        <p14:creationId xmlns:p14="http://schemas.microsoft.com/office/powerpoint/2010/main" val="3588725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206FDF2-BE3F-252C-E55B-0DC278248AA6}"/>
              </a:ext>
            </a:extLst>
          </p:cNvPr>
          <p:cNvSpPr txBox="1"/>
          <p:nvPr/>
        </p:nvSpPr>
        <p:spPr>
          <a:xfrm>
            <a:off x="3134586" y="756636"/>
            <a:ext cx="587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METODOLOGIA</a:t>
            </a: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327CA85F-1579-0BBB-9114-9A6C9CDC67E7}"/>
              </a:ext>
            </a:extLst>
          </p:cNvPr>
          <p:cNvSpPr/>
          <p:nvPr/>
        </p:nvSpPr>
        <p:spPr>
          <a:xfrm>
            <a:off x="550720" y="2121010"/>
            <a:ext cx="2396834" cy="2322546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FADDB5-9C0E-3964-5757-F35E06780B44}"/>
              </a:ext>
            </a:extLst>
          </p:cNvPr>
          <p:cNvSpPr txBox="1"/>
          <p:nvPr/>
        </p:nvSpPr>
        <p:spPr>
          <a:xfrm>
            <a:off x="339438" y="4680328"/>
            <a:ext cx="2819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Lorem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ipsum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dolor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amet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voluptas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sint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est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nihil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temporibus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et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doloremque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iure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qui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inventore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laborum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Fluxograma: Conector 9">
            <a:extLst>
              <a:ext uri="{FF2B5EF4-FFF2-40B4-BE49-F238E27FC236}">
                <a16:creationId xmlns:a16="http://schemas.microsoft.com/office/drawing/2014/main" id="{ACD0C3A5-A659-BF46-346B-C8A93D1077D0}"/>
              </a:ext>
            </a:extLst>
          </p:cNvPr>
          <p:cNvSpPr/>
          <p:nvPr/>
        </p:nvSpPr>
        <p:spPr>
          <a:xfrm>
            <a:off x="3370118" y="2121010"/>
            <a:ext cx="2396834" cy="2322546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BFC0D2-65AF-3CB1-DD16-0EC696DB8BE5}"/>
              </a:ext>
            </a:extLst>
          </p:cNvPr>
          <p:cNvSpPr txBox="1"/>
          <p:nvPr/>
        </p:nvSpPr>
        <p:spPr>
          <a:xfrm>
            <a:off x="3158836" y="4680328"/>
            <a:ext cx="2819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Lorem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ipsum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dolor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amet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voluptas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sint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est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nihil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temporibus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et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doloremque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iure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qui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inventore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laborum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C6DA408D-2536-99E6-2A79-C8C8D2FAD62A}"/>
              </a:ext>
            </a:extLst>
          </p:cNvPr>
          <p:cNvSpPr/>
          <p:nvPr/>
        </p:nvSpPr>
        <p:spPr>
          <a:xfrm>
            <a:off x="6189516" y="2121010"/>
            <a:ext cx="2396834" cy="2322546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DD5E0BA-BA2A-60C6-2A51-F0AD733D8631}"/>
              </a:ext>
            </a:extLst>
          </p:cNvPr>
          <p:cNvSpPr txBox="1"/>
          <p:nvPr/>
        </p:nvSpPr>
        <p:spPr>
          <a:xfrm>
            <a:off x="5978234" y="4680328"/>
            <a:ext cx="2819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Lorem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ipsum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dolor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amet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voluptas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sint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est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nihil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temporibus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et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doloremque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iure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qui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inventore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laborum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Fluxograma: Conector 13">
            <a:extLst>
              <a:ext uri="{FF2B5EF4-FFF2-40B4-BE49-F238E27FC236}">
                <a16:creationId xmlns:a16="http://schemas.microsoft.com/office/drawing/2014/main" id="{2D0D689C-85CB-4E58-735F-EDC7080B0FFC}"/>
              </a:ext>
            </a:extLst>
          </p:cNvPr>
          <p:cNvSpPr/>
          <p:nvPr/>
        </p:nvSpPr>
        <p:spPr>
          <a:xfrm>
            <a:off x="9008914" y="2121010"/>
            <a:ext cx="2396834" cy="2322546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BDAAC95-D37D-869B-E6CF-D4D114B4C2D0}"/>
              </a:ext>
            </a:extLst>
          </p:cNvPr>
          <p:cNvSpPr txBox="1"/>
          <p:nvPr/>
        </p:nvSpPr>
        <p:spPr>
          <a:xfrm>
            <a:off x="8797632" y="4680328"/>
            <a:ext cx="2819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Lorem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ipsum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dolor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amet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voluptas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sint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est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nihil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temporibus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et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doloremque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iure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qui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inventore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laborum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440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206FDF2-BE3F-252C-E55B-0DC278248AA6}"/>
              </a:ext>
            </a:extLst>
          </p:cNvPr>
          <p:cNvSpPr txBox="1"/>
          <p:nvPr/>
        </p:nvSpPr>
        <p:spPr>
          <a:xfrm>
            <a:off x="5708072" y="1384510"/>
            <a:ext cx="457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METODOLOGIA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F2FDD0-146F-9759-0548-C7126D34820E}"/>
              </a:ext>
            </a:extLst>
          </p:cNvPr>
          <p:cNvSpPr txBox="1"/>
          <p:nvPr/>
        </p:nvSpPr>
        <p:spPr>
          <a:xfrm>
            <a:off x="5708072" y="2030841"/>
            <a:ext cx="55418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Lorem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ipsum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dolor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amet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voluptas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sint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est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nihil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temporibus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doloremque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iure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qui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inventore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laborum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Sed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corporis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animi est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modi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error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repellat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nemo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non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ipsa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repudiandae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est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molestias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autem et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inventore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praesentium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Et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magnam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repudiandae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recusandae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pariatur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non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delectus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adipisci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est sunt animi id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aperiam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omnis ut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magni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enim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Et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corporis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nostrum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aut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sapiente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dolores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At ratione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cupiditate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minus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quia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est expedita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illo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/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Lorem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ipsum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dolor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amet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voluptas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sint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est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nihil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temporibus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doloremque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iure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qui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inventore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laborum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Sed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corporis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animi est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modi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error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repellat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nemo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non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ipsa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repudiandae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est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molestias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autem et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inventore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praesentium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endParaRPr lang="pt-BR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endParaRPr lang="pt-BR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28829A4D-56E1-B031-4D6F-BE81E898EDD2}"/>
              </a:ext>
            </a:extLst>
          </p:cNvPr>
          <p:cNvSpPr/>
          <p:nvPr/>
        </p:nvSpPr>
        <p:spPr>
          <a:xfrm>
            <a:off x="942108" y="1516600"/>
            <a:ext cx="3726872" cy="363083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060A255-6B1E-B10E-5C54-71E11FCE788F}"/>
              </a:ext>
            </a:extLst>
          </p:cNvPr>
          <p:cNvSpPr txBox="1"/>
          <p:nvPr/>
        </p:nvSpPr>
        <p:spPr>
          <a:xfrm>
            <a:off x="2403763" y="5390362"/>
            <a:ext cx="18565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Fonte: link</a:t>
            </a:r>
          </a:p>
        </p:txBody>
      </p:sp>
    </p:spTree>
    <p:extLst>
      <p:ext uri="{BB962C8B-B14F-4D97-AF65-F5344CB8AC3E}">
        <p14:creationId xmlns:p14="http://schemas.microsoft.com/office/powerpoint/2010/main" val="2474313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28829A4D-56E1-B031-4D6F-BE81E898EDD2}"/>
              </a:ext>
            </a:extLst>
          </p:cNvPr>
          <p:cNvSpPr/>
          <p:nvPr/>
        </p:nvSpPr>
        <p:spPr>
          <a:xfrm>
            <a:off x="942108" y="1516600"/>
            <a:ext cx="3726872" cy="363083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060A255-6B1E-B10E-5C54-71E11FCE788F}"/>
              </a:ext>
            </a:extLst>
          </p:cNvPr>
          <p:cNvSpPr txBox="1"/>
          <p:nvPr/>
        </p:nvSpPr>
        <p:spPr>
          <a:xfrm>
            <a:off x="2403763" y="5390362"/>
            <a:ext cx="18565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Fonte: link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6B30B55-62E5-FFE0-CEA6-6419C8B623C2}"/>
              </a:ext>
            </a:extLst>
          </p:cNvPr>
          <p:cNvSpPr txBox="1"/>
          <p:nvPr/>
        </p:nvSpPr>
        <p:spPr>
          <a:xfrm>
            <a:off x="5708072" y="1305957"/>
            <a:ext cx="6109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RESULTADOS ESPERADOS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FC472C8-3A06-29FF-DA73-F823F2538A73}"/>
              </a:ext>
            </a:extLst>
          </p:cNvPr>
          <p:cNvSpPr txBox="1"/>
          <p:nvPr/>
        </p:nvSpPr>
        <p:spPr>
          <a:xfrm>
            <a:off x="5708072" y="2686396"/>
            <a:ext cx="55418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Lorem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ipsum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dolor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amet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voluptas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sint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est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nihil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temporibus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doloremque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iure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qui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inventore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Sed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corporis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animi est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modi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error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repellat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nemo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non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ipsa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repudiandae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est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molestias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autem et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inventore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praesentium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Et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magnam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repudiandae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recusandae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pariatur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non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delectus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adipisci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est sunt animi id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aperiam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omnis ut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magni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enim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Et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corporis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nostrum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aut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sapiente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dolores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At ratione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cupiditate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At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minus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quia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est expedita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illo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17332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773</Words>
  <Application>Microsoft Office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Rocha</dc:creator>
  <cp:lastModifiedBy>AMANDA FARIAS DA ROCHA</cp:lastModifiedBy>
  <cp:revision>8</cp:revision>
  <dcterms:created xsi:type="dcterms:W3CDTF">2023-03-16T21:20:46Z</dcterms:created>
  <dcterms:modified xsi:type="dcterms:W3CDTF">2025-08-25T17:25:21Z</dcterms:modified>
</cp:coreProperties>
</file>